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2DCF-73A8-FA8E-754D-93883280B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D8DA9-A1F8-198D-C0C2-B84B926CD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3425C-E29A-7442-FE39-7413F984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B1A0A-FD5A-FA57-EB1C-519923BD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CC678-AF49-052D-CB88-35653448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67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50D7-7C3C-5ABB-999B-3FC084D7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BADD6-847E-3013-3923-57215CC50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C066-DA0E-1A56-471A-10547D44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C5023-28E4-2CF1-1F69-A0F7F1EB9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406FA-1CB5-6F02-AE41-50551F7A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49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48E31-D051-8EC0-16E0-984E066C8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B40A6-9346-C585-0F4A-68C446869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DDCE-9CB9-F787-B3FC-C8CB4FD1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B45E8-7DA7-21E4-CCD6-ADED04280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8C0C6-8DC0-79BA-D7FC-2CB062B6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46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CEBE-13D7-616C-F1D7-3EC0ADBE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B45E-FAEB-361B-D647-4A3B206B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8162C-A7BC-51BF-CCF9-DEE3E911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B08-A840-F2E4-1686-95FD3A24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091C3-2E3F-AE89-4202-3C710F8A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29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9D4B-29A1-532B-3757-680CFB66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C3178-61AC-19DA-3C3F-BFF5FAC25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74F6F-F78A-88DA-4DEC-F727C5C7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41717-9FD2-60D7-9AF2-C1669FB9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44D1E-08C4-41A9-E134-1970C48A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45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482C-652F-A45D-61A4-7F0775D0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91CE7-28C5-D4B2-3168-96E8F709B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669E9-1A58-01B5-11B4-09B910CAE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C01DD-085E-2D2C-DED3-115563DB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4612B-3DA3-C5E3-E1C8-AF4C325FB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6178F-3756-A5A3-4335-E2EFEB0E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65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C670-DE17-E789-1B2E-DEF13FC2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EB92B-89E8-EE6E-FDB2-41E394D03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5C153-AF7D-E8A2-1FF1-7FA6CCEA1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DAC7D-3D22-28C1-F382-C01A05D63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B7400-3C3D-8E78-8707-7759624B4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B53E6D-683F-7CD4-49D0-00F66CA4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BB9909-80A6-F5E7-19D1-0C8A925A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B9DC8-3856-D2D6-B29D-129DC6FC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48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01A1-ECA9-C692-EAFD-1D43DE00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20838-2B98-48FD-D147-999E43F0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280CA-025C-99CF-FAF2-7739EAFF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FE344-8760-6F79-3589-2901DA02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82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7228FC-C71F-9398-3007-15E8A9DE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354B4-F1D7-A8F5-8866-B53B4196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D817C-835F-124C-C356-CEEB1B85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44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4DA4-0AB6-8473-6924-BE770B49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574F9-1AF0-CFB1-4FA9-60A0744F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3494D-5111-C3A3-7BAE-0D2321AC5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F26E3-7ED1-A3B1-56E9-189DE1EC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E9625-F270-022C-D1A4-68D8246A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F0028-2E3A-BCA9-49A3-A9547187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78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AA19-0EA9-C02A-6896-EAB74A26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6FE7FE-01AF-5895-CA34-62B1745D4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C208-463E-5F90-C07C-BF51622DA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DDC32-A265-BD6D-191E-AF6C2A54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BB723-B53F-2735-478B-B810656F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A549F-7C5A-FF88-DB95-A63D60E5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45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DBE21-C869-228B-9F7D-AFCCB2D6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78FE-CE94-41BF-4D45-80A138C75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F0160-37F9-1259-A34C-912BDDF91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68AC-8164-416D-A3FB-378B4B13D6E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64134-E45B-ABB9-C647-55A050675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809DC-DB33-1DBF-8BF9-97DC3A09C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762DD-E1B8-4EC8-877C-53D62FB82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53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F2-8C13-6E6F-E363-2661F7CA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7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/>
              <a:t>React- Component Lifecycle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101874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432A-6AB9-4660-A271-597A59D6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F7B6-A354-338B-B451-C0CC4005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EE4D7-B3BF-0290-B97A-2D3AA2A4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3111" y="0"/>
            <a:ext cx="13425311" cy="75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9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9CC2-1AA3-342C-3BF3-FA2A877F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9894C-8B05-B6F1-C133-2A0FA23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55224-F048-AF4B-3042-547955C1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8578" y="-1"/>
            <a:ext cx="13586178" cy="76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5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194D-0D60-7F65-9377-AE270676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5159-58C1-4EE5-E32B-FD2E0F5E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A5485-DB3B-7DB2-01FF-B3214B05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778" y="-377825"/>
            <a:ext cx="14017978" cy="788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7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630-525E-45B0-3844-39C00067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EA63-AC00-F59C-EAAC-B93C158B9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F6F13-66BB-CDE7-DA29-A4D57646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3717" y="0"/>
            <a:ext cx="13205717" cy="74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B320-172E-E087-70C4-38293D35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FC7E3-04EC-3184-B66E-0C2FEBA0F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Class1.js </a:t>
            </a:r>
            <a:r>
              <a:rPr lang="en-GB" dirty="0"/>
              <a:t>and Class2.js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30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2D17-4D90-C015-FE67-D9147C4BD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0D3E6-E369-EC4F-ADA3-268AAF7B1A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D8836-2F51-41A2-1A75-2DADD5D3E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328" y="0"/>
            <a:ext cx="13132656" cy="738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7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8A01-EDA4-FD10-4A31-7D24C808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C631C-0626-9E1C-394E-CA9CCB164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4466" y="0"/>
            <a:ext cx="13096887" cy="7366999"/>
          </a:xfrm>
        </p:spPr>
      </p:pic>
    </p:spTree>
    <p:extLst>
      <p:ext uri="{BB962C8B-B14F-4D97-AF65-F5344CB8AC3E}">
        <p14:creationId xmlns:p14="http://schemas.microsoft.com/office/powerpoint/2010/main" val="332075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68ED-DDCA-0CCD-24B2-0607B159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30100-BEEA-F901-EF2F-6CD0C2D35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6875B-1EE0-C19D-03C1-BD608823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547" y="-1"/>
            <a:ext cx="13408347" cy="75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4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BBCC-CA1D-CB38-8FCE-6CCC3428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DC44-1D66-F557-5F6A-591620B1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B0AE9-DEE5-94C0-4F71-9840BD60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268" y="0"/>
            <a:ext cx="13061243" cy="7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4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ED40-E9E6-0C58-71E3-374D4251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DEF7C-B245-70C7-2FAC-53F379083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082ED-9A54-AE73-8590-3EED60D9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806" y="195208"/>
            <a:ext cx="13233115" cy="744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2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DE84-93E2-6B4D-DD8C-B06DAE19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7EA4-6E66-F348-DE5F-EA643F57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C3902-95E0-1F1E-840E-9D4704F2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9654" y="-1"/>
            <a:ext cx="13553620" cy="76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3DBC-06A6-A425-2CF1-E3B88778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E7DFE-BD9F-12F3-5020-E3D5FB44A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9ADE5-CBD8-F0FC-68A9-2589D363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611" y="0"/>
            <a:ext cx="13186611" cy="74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FB78-7B4F-1B9F-98B4-A3332BF3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B6A0-BC4D-BE38-485A-9D4477493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AC177-C654-E94C-9785-9E4526A5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3532" y="0"/>
            <a:ext cx="13549162" cy="76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81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10</Words>
  <Application>Microsoft Office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React- Component Lifecycle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React- Component Lifecycle</dc:title>
  <dc:creator>gokul prasath</dc:creator>
  <cp:lastModifiedBy>gokul prasath</cp:lastModifiedBy>
  <cp:revision>11</cp:revision>
  <dcterms:created xsi:type="dcterms:W3CDTF">2022-11-15T15:50:47Z</dcterms:created>
  <dcterms:modified xsi:type="dcterms:W3CDTF">2022-11-16T07:12:47Z</dcterms:modified>
</cp:coreProperties>
</file>